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792" userDrawn="1">
          <p15:clr>
            <a:srgbClr val="A4A3A4"/>
          </p15:clr>
        </p15:guide>
        <p15:guide id="3" pos="19617" userDrawn="1">
          <p15:clr>
            <a:srgbClr val="A4A3A4"/>
          </p15:clr>
        </p15:guide>
        <p15:guide id="4" pos="10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88" autoAdjust="0"/>
    <p:restoredTop sz="94660"/>
  </p:normalViewPr>
  <p:slideViewPr>
    <p:cSldViewPr snapToGrid="0" showGuides="1">
      <p:cViewPr>
        <p:scale>
          <a:sx n="25" d="100"/>
          <a:sy n="25" d="100"/>
        </p:scale>
        <p:origin x="1685" y="-3254"/>
      </p:cViewPr>
      <p:guideLst>
        <p:guide orient="horz" pos="13607"/>
        <p:guide pos="792"/>
        <p:guide pos="19617"/>
        <p:guide pos="10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97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00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39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4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75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25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63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83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90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22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01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790-A4A8-41A6-BCF8-01B7EA983346}" type="datetimeFigureOut">
              <a:rPr lang="pt-BR" smtClean="0"/>
              <a:t>30/04/2026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8D380-FD36-4949-BFB5-8151B164F6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58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191642" y="1552206"/>
            <a:ext cx="161734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>
                <a:sym typeface="Calibri"/>
              </a:rPr>
              <a:t>X SIMPÓSIO DO PAPAYA BRASILEIRO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>
                <a:sym typeface="Calibri"/>
              </a:rPr>
              <a:t>Linhares - Espírito Santo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8000" b="1">
                <a:solidFill>
                  <a:srgbClr val="E16833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pt-BR" sz="8000" b="1" dirty="0">
                <a:solidFill>
                  <a:srgbClr val="E16833"/>
                </a:solidFill>
                <a:sym typeface="Calibri"/>
              </a:rPr>
              <a:t>10 a 13 de novembro/ 2026</a:t>
            </a:r>
          </a:p>
        </p:txBody>
      </p:sp>
      <p:sp>
        <p:nvSpPr>
          <p:cNvPr id="5" name="Shape 113"/>
          <p:cNvSpPr/>
          <p:nvPr/>
        </p:nvSpPr>
        <p:spPr>
          <a:xfrm>
            <a:off x="1257300" y="6414008"/>
            <a:ext cx="29884688" cy="996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1" tIns="36001" rIns="36001" bIns="36001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dirty="0"/>
              <a:t>TITULO DO TRABALHO, O IDEAL É TER NO MÁXIMO 3 LINHAS</a:t>
            </a:r>
            <a:r>
              <a:rPr lang="pt-BR" dirty="0"/>
              <a:t> (Cx. Alta)</a:t>
            </a:r>
            <a:endParaRPr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20" y="1327309"/>
            <a:ext cx="5084064" cy="4084320"/>
          </a:xfrm>
          <a:prstGeom prst="rect">
            <a:avLst/>
          </a:prstGeom>
        </p:spPr>
      </p:pic>
      <p:cxnSp>
        <p:nvCxnSpPr>
          <p:cNvPr id="11" name="Conector reto 10"/>
          <p:cNvCxnSpPr/>
          <p:nvPr/>
        </p:nvCxnSpPr>
        <p:spPr>
          <a:xfrm flipV="1">
            <a:off x="1368620" y="5886450"/>
            <a:ext cx="29773368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22"/>
          <p:cNvSpPr/>
          <p:nvPr/>
        </p:nvSpPr>
        <p:spPr>
          <a:xfrm>
            <a:off x="1257299" y="11423291"/>
            <a:ext cx="14590034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3" name="Shape 125"/>
          <p:cNvSpPr/>
          <p:nvPr/>
        </p:nvSpPr>
        <p:spPr>
          <a:xfrm>
            <a:off x="16585572" y="11404596"/>
            <a:ext cx="14556416" cy="21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 err="1"/>
              <a:t>Texto</a:t>
            </a:r>
            <a:r>
              <a:rPr dirty="0"/>
              <a:t> -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com </a:t>
            </a:r>
            <a:r>
              <a:rPr dirty="0" err="1"/>
              <a:t>menos</a:t>
            </a:r>
            <a:r>
              <a:rPr dirty="0"/>
              <a:t> de 40 </a:t>
            </a:r>
            <a:r>
              <a:rPr dirty="0" err="1"/>
              <a:t>pt</a:t>
            </a:r>
            <a:r>
              <a:rPr dirty="0"/>
              <a:t> no </a:t>
            </a:r>
            <a:r>
              <a:rPr dirty="0" err="1"/>
              <a:t>texto</a:t>
            </a:r>
            <a:endParaRPr dirty="0"/>
          </a:p>
          <a:p>
            <a:pPr>
              <a:defRPr sz="4500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xxxxxxxxxxxxxxxxxxxxxxxxxxxxxxxxxxxxxxxxxxxxxxxxxxxxxxxxxxxxxxxxxxxxxxxxxxxxxxxxx</a:t>
            </a:r>
          </a:p>
        </p:txBody>
      </p:sp>
      <p:sp>
        <p:nvSpPr>
          <p:cNvPr id="14" name="Shape 118"/>
          <p:cNvSpPr/>
          <p:nvPr/>
        </p:nvSpPr>
        <p:spPr>
          <a:xfrm>
            <a:off x="26104050" y="1616733"/>
            <a:ext cx="5522886" cy="268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6001" tIns="36001" rIns="36001" bIns="36001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INCLUIR AQUI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LOGOMARCA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INSTITUCIONAL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257300" y="7772400"/>
            <a:ext cx="29884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/>
              <a:t>Nome dos autores, Autor2, Autor3....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257300" y="9601200"/>
            <a:ext cx="29884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Informações dos autores......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9CCBD78-0CF5-F4DF-3F97-1D381345D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61" y="37314188"/>
            <a:ext cx="30841422" cy="576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07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</TotalTime>
  <Words>75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ESTÁGIO DCM 3</dc:creator>
  <cp:lastModifiedBy>Bretas Raiz Comunica</cp:lastModifiedBy>
  <cp:revision>32</cp:revision>
  <dcterms:created xsi:type="dcterms:W3CDTF">2018-08-03T13:10:40Z</dcterms:created>
  <dcterms:modified xsi:type="dcterms:W3CDTF">2026-04-30T22:06:20Z</dcterms:modified>
</cp:coreProperties>
</file>